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8">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9">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0">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1">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p:cNvPicPr>
            <a:picLocks noChangeAspect="1"/>
          </p:cNvPicPr>
          <p:nvPr/>
        </p:nvPicPr>
        <p:blipFill>
          <a:blip r:embed="rId1242">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3">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5">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46">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47">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48">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49">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p:cNvPicPr>
            <a:picLocks noChangeAspect="1"/>
          </p:cNvPicPr>
          <p:nvPr/>
        </p:nvPicPr>
        <p:blipFill>
          <a:blip r:embed="rId1250">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p:cNvPicPr>
            <a:picLocks noChangeAspect="1"/>
          </p:cNvPicPr>
          <p:nvPr/>
        </p:nvPicPr>
        <p:blipFill>
          <a:blip r:embed="rId1251">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p:cNvPicPr>
            <a:picLocks noChangeAspect="1"/>
          </p:cNvPicPr>
          <p:nvPr/>
        </p:nvPicPr>
        <p:blipFill>
          <a:blip r:embed="rId1252">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p:cNvPicPr>
            <a:picLocks noChangeAspect="1"/>
          </p:cNvPicPr>
          <p:nvPr/>
        </p:nvPicPr>
        <p:blipFill>
          <a:blip r:embed="rId1253">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p:cNvPicPr>
            <a:picLocks noChangeAspect="1"/>
          </p:cNvPicPr>
          <p:nvPr/>
        </p:nvPicPr>
        <p:blipFill>
          <a:blip r:embed="rId125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p:cNvPicPr>
            <a:picLocks noChangeAspect="1"/>
          </p:cNvPicPr>
          <p:nvPr/>
        </p:nvPicPr>
        <p:blipFill>
          <a:blip r:embed="rId1255">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p:cNvPicPr>
            <a:picLocks noChangeAspect="1"/>
          </p:cNvPicPr>
          <p:nvPr/>
        </p:nvPicPr>
        <p:blipFill>
          <a:blip r:embed="rId1257">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p:cNvPicPr>
            <a:picLocks noChangeAspect="1"/>
          </p:cNvPicPr>
          <p:nvPr/>
        </p:nvPicPr>
        <p:blipFill>
          <a:blip r:embed="rId1258">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p:cNvPicPr>
            <a:picLocks noChangeAspect="1"/>
          </p:cNvPicPr>
          <p:nvPr/>
        </p:nvPicPr>
        <p:blipFill>
          <a:blip r:embed="rId1259">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p:cNvPicPr>
            <a:picLocks noChangeAspect="1"/>
          </p:cNvPicPr>
          <p:nvPr/>
        </p:nvPicPr>
        <p:blipFill>
          <a:blip r:embed="rId1260">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p:cNvPicPr>
            <a:picLocks noChangeAspect="1"/>
          </p:cNvPicPr>
          <p:nvPr/>
        </p:nvPicPr>
        <p:blipFill>
          <a:blip r:embed="rId1261">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p:cNvPicPr>
            <a:picLocks noChangeAspect="1"/>
          </p:cNvPicPr>
          <p:nvPr/>
        </p:nvPicPr>
        <p:blipFill>
          <a:blip r:embed="rId1262">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p:cNvPicPr>
            <a:picLocks noChangeAspect="1"/>
          </p:cNvPicPr>
          <p:nvPr/>
        </p:nvPicPr>
        <p:blipFill>
          <a:blip r:embed="rId1263">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p:cNvPicPr>
            <a:picLocks noChangeAspect="1"/>
          </p:cNvPicPr>
          <p:nvPr/>
        </p:nvPicPr>
        <p:blipFill>
          <a:blip r:embed="rId126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5">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6">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p:cNvPicPr>
            <a:picLocks noChangeAspect="1"/>
          </p:cNvPicPr>
          <p:nvPr/>
        </p:nvPicPr>
        <p:blipFill>
          <a:blip r:embed="rId1267">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8">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p:cNvPicPr>
            <a:picLocks noChangeAspect="1"/>
          </p:cNvPicPr>
          <p:nvPr/>
        </p:nvPicPr>
        <p:blipFill>
          <a:blip r:embed="rId1269">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p:cNvPicPr>
            <a:picLocks noChangeAspect="1"/>
          </p:cNvPicPr>
          <p:nvPr/>
        </p:nvPicPr>
        <p:blipFill>
          <a:blip r:embed="rId1270">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p:cNvPicPr>
            <a:picLocks noChangeAspect="1"/>
          </p:cNvPicPr>
          <p:nvPr/>
        </p:nvPicPr>
        <p:blipFill>
          <a:blip r:embed="rId1271">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5">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p:cNvPicPr>
            <a:picLocks noChangeAspect="1"/>
          </p:cNvPicPr>
          <p:nvPr/>
        </p:nvPicPr>
        <p:blipFill>
          <a:blip r:embed="rId1272">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p:cNvPicPr>
            <a:picLocks noChangeAspect="1"/>
          </p:cNvPicPr>
          <p:nvPr/>
        </p:nvPicPr>
        <p:blipFill>
          <a:blip r:embed="rId1273">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p:cNvPicPr>
            <a:picLocks noChangeAspect="1"/>
          </p:cNvPicPr>
          <p:nvPr/>
        </p:nvPicPr>
        <p:blipFill>
          <a:blip r:embed="rId127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p:cNvPicPr>
            <a:picLocks noChangeAspect="1"/>
          </p:cNvPicPr>
          <p:nvPr/>
        </p:nvPicPr>
        <p:blipFill>
          <a:blip r:embed="rId1275">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p:cNvPicPr>
            <a:picLocks noChangeAspect="1"/>
          </p:cNvPicPr>
          <p:nvPr/>
        </p:nvPicPr>
        <p:blipFill>
          <a:blip r:embed="rId1276">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37">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391"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